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9" r:id="rId8"/>
    <p:sldId id="272" r:id="rId9"/>
    <p:sldId id="264" r:id="rId10"/>
    <p:sldId id="273" r:id="rId11"/>
    <p:sldId id="265" r:id="rId12"/>
    <p:sldId id="267" r:id="rId13"/>
    <p:sldId id="268" r:id="rId14"/>
    <p:sldId id="274" r:id="rId15"/>
    <p:sldId id="261" r:id="rId16"/>
    <p:sldId id="263" r:id="rId17"/>
    <p:sldId id="275" r:id="rId18"/>
    <p:sldId id="266" r:id="rId19"/>
    <p:sldId id="271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21DB-17CF-479C-9DB9-FF3716E1605A}" type="datetimeFigureOut">
              <a:rPr lang="pl-PL" smtClean="0"/>
              <a:t>2013-10-01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A4F9-A061-4746-AE65-17A237658B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Świetlica Szkolna</a:t>
            </a:r>
            <a:b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przy Szkole Podstawowej nr 132 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2852936"/>
            <a:ext cx="6400800" cy="175260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roku szkolnym 2012/2013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admin\Desktop\g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564201" cy="26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DSC05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47" y="3289031"/>
            <a:ext cx="3996444" cy="2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2010.03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702806" cy="2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Obowiązkowe zajęcia dydaktyczne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Zajęcia dydaktyczne realizujące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tematy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tygodniowe to: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Żywe słowo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Umuzykalnianie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Zajęcia plastyczne i techniczne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Gry i zabawy dydaktyczne</a:t>
            </a:r>
          </a:p>
        </p:txBody>
      </p:sp>
    </p:spTree>
    <p:extLst>
      <p:ext uri="{BB962C8B-B14F-4D97-AF65-F5344CB8AC3E}">
        <p14:creationId xmlns:p14="http://schemas.microsoft.com/office/powerpoint/2010/main" val="18505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Uroczystości</a:t>
            </a:r>
            <a:r>
              <a:rPr lang="pl-PL" dirty="0" smtClean="0"/>
              <a:t>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świetlicowe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Świetlica organizuje uroczystości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imprezy okolicznościowe. 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pierwszym semestrze zorganizowaliśmy: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zdrowego jedzenia 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Dyskotekę andrzejkową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Przedstawienie teatralne z okazji Mikołajek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Spotkanie świąteczne dla rodziców w występami uczniów 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Przedstawienie kukiełkowe dla oddziałów przedszkolnych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Babci i Dziadka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8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Uroczystości</a:t>
            </a:r>
            <a:r>
              <a:rPr lang="pl-PL" dirty="0"/>
              <a:t>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świetlicowe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drugim semestrze planujemy: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Kiermasz wielkanocny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Wiosny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Piknik Rodzinny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Mamy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Dziecka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Organizacja Wiosennego Konkursu Recytatorskiego (II edycja)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Organizacja 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Konkursu „Mistrz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Dykcji”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1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dmin\Desktop\DSCN1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81063"/>
            <a:ext cx="3500692" cy="26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DSCN7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55351"/>
            <a:ext cx="3519873" cy="26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SCN7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1" y="3766476"/>
            <a:ext cx="3510956" cy="26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SCN7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1" y="3813940"/>
            <a:ext cx="3384376" cy="25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Zajęcia dodatkowe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1556792"/>
            <a:ext cx="4762872" cy="456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Uczniowie uczestniczą w bezpłatnych zajęciach pozalekcyjnych: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Kółko recytatorskie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Zajęcia komputerowe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Język migowy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Język francuski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Gry i zabawy dydaktyczne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Kółko biblijne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Gry planszowe i logiczne </a:t>
            </a:r>
          </a:p>
          <a:p>
            <a:endParaRPr lang="pl-P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9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Zajęcia dodatkowe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tym roku szkolnym realizowany jest w naszej szkole projekt unijny „Indywidualizacja procesu nauczania w klasach I – III”. Organizowane są bezpłatnie zajęcia :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plastyczne i  origami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ekologiczne i przyrodnicze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matematyczne dla uczniów zdolnych 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muzyczne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teatralne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korektywa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logopedyczne</a:t>
            </a:r>
          </a:p>
          <a:p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eedukacyjne</a:t>
            </a:r>
          </a:p>
          <a:p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atematyczne – wyrównawcze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kółko naukowe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6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			DZIEŃ DOBRY!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 descr="C:\Users\admin\Desktop\DSCN7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61996"/>
            <a:ext cx="3672409" cy="27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SCN7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1996"/>
            <a:ext cx="3672408" cy="27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Zajęcia dodatkowe - płatne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Ponadto rodzice mają możliwość zapisania uczniów na dodatkowe zajęcia, prowadzone przez specjalistów z poza naszej szkoły. Zajęcia są odpłatne. </a:t>
            </a:r>
          </a:p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Są to: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język angielski 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tańce 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zajęcia LEGO</a:t>
            </a:r>
          </a:p>
          <a:p>
            <a:pPr>
              <a:buFontTx/>
              <a:buChar char="-"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zajęcia karate.</a:t>
            </a:r>
          </a:p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Bezpłatnie prowadzone są zapasy. Od drugiego semestru na terenie naszej szkoły ma rozpocząć działanie drużyna harcerska.</a:t>
            </a:r>
          </a:p>
        </p:txBody>
      </p:sp>
    </p:spTree>
    <p:extLst>
      <p:ext uri="{BB962C8B-B14F-4D97-AF65-F5344CB8AC3E}">
        <p14:creationId xmlns:p14="http://schemas.microsoft.com/office/powerpoint/2010/main" val="28822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Stołówka szkolna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1628800"/>
            <a:ext cx="4690864" cy="4497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naszej szkole funkcjonuje stołówka szkolna prowadzona przez ajenta. Obiady przygotowywane są na miejscu. Są to obiady domowe, dwudaniowe z kompotem. Często dodawany jest deser w postaci owoców. </a:t>
            </a:r>
          </a:p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Cena obiadu w roku szkolnym 2012/2013 to 7 zł. </a:t>
            </a:r>
          </a:p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Dla oddziałów przedszkolnych organizowane jest również śniadanie – w cenie 3 zł.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0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dmin\Desktop\STP63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6614"/>
            <a:ext cx="5976664" cy="44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dmin\Desktop\DSCN7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02040" cy="4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Godziny otwarcia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Świetlica szkolna sprawuje                                          opiekę przed lekcjami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po lekcjach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czyli w godzinach 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7.00 –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18.00                              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5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Cele świetlicy szkolnej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Celem ogólnym świetlicy jest zapewnienie uczniom zorganizowanej opieki wychowawczej, jak również wdrażanie uczniów do pożytecznego organizowania sobie czasu wolnego, wyrobienie nawyków kulturalnej rozrywki, sportu i zabawy na świeżym powietrzu.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5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Grupy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roku szkolnym 2012/13 utworzono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grup, ze względu na wiek i klasę, do której chodzą dzieci. </a:t>
            </a:r>
          </a:p>
        </p:txBody>
      </p:sp>
    </p:spTree>
    <p:extLst>
      <p:ext uri="{BB962C8B-B14F-4D97-AF65-F5344CB8AC3E}">
        <p14:creationId xmlns:p14="http://schemas.microsoft.com/office/powerpoint/2010/main" val="9124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Sale świetlicowe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Świetlica zajmuje 4 sale. Korzysta również z 3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lekcyjnych. Ponadto dzieci mają możliwość spędzania czasu w sali zabaw.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60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 descr="C:\Users\admin\Desktop\DSCN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91273" cy="30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SCN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753042"/>
            <a:ext cx="3600400" cy="27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STP64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4" y="728561"/>
            <a:ext cx="3440512" cy="2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dmin\Desktop\DSCN7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41106" cy="28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SCN7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2190"/>
            <a:ext cx="3895154" cy="29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SCN7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" y="3356992"/>
            <a:ext cx="3841106" cy="28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DSCN7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9124"/>
            <a:ext cx="3895154" cy="29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Obowiązkowe zajęcia dydaktyczne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świetlicy szkolnej obowiązkowe zajęcia dydaktyczne prowadzone są w wymiarze 30 minut w ciągu dnia. Pozostały czas wykorzystuje się na odrabianie lekcji, zabawy ruchowe, gry i zabawy stolikowe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bądź tematyczne, zabawy towarzyskie, spacery i zabawy na świeżym powietrzu.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3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373</Words>
  <Application>Microsoft Office PowerPoint</Application>
  <PresentationFormat>Pokaz na ekranie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Świetlica Szkolna przy Szkole Podstawowej nr 132 </vt:lpstr>
      <vt:lpstr>Prezentacja programu PowerPoint</vt:lpstr>
      <vt:lpstr>Godziny otwarcia</vt:lpstr>
      <vt:lpstr>Cele świetlicy szkolnej</vt:lpstr>
      <vt:lpstr>Grupy </vt:lpstr>
      <vt:lpstr>Sale świetlicowe</vt:lpstr>
      <vt:lpstr> </vt:lpstr>
      <vt:lpstr>Prezentacja programu PowerPoint</vt:lpstr>
      <vt:lpstr>Obowiązkowe zajęcia dydaktyczne</vt:lpstr>
      <vt:lpstr>Prezentacja programu PowerPoint</vt:lpstr>
      <vt:lpstr>Obowiązkowe zajęcia dydaktyczne</vt:lpstr>
      <vt:lpstr>Uroczystości świetlicowe</vt:lpstr>
      <vt:lpstr>Uroczystości świetlicowe</vt:lpstr>
      <vt:lpstr>Prezentacja programu PowerPoint</vt:lpstr>
      <vt:lpstr>Zajęcia dodatkowe</vt:lpstr>
      <vt:lpstr>Zajęcia dodatkowe</vt:lpstr>
      <vt:lpstr>Prezentacja programu PowerPoint</vt:lpstr>
      <vt:lpstr>Zajęcia dodatkowe - płatne</vt:lpstr>
      <vt:lpstr>Stołówka szkolna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Joanka</dc:creator>
  <cp:lastModifiedBy>admin</cp:lastModifiedBy>
  <cp:revision>24</cp:revision>
  <dcterms:created xsi:type="dcterms:W3CDTF">2013-02-11T18:43:21Z</dcterms:created>
  <dcterms:modified xsi:type="dcterms:W3CDTF">2013-10-01T13:28:21Z</dcterms:modified>
</cp:coreProperties>
</file>